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500" dirty="0" smtClean="0"/>
              <a:t>Social and Psychological Effects of Climate Change</a:t>
            </a:r>
            <a:endParaRPr lang="en-US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Abdarhman</a:t>
            </a:r>
            <a:r>
              <a:rPr lang="en-US" dirty="0" smtClean="0"/>
              <a:t> </a:t>
            </a:r>
            <a:r>
              <a:rPr lang="en-US" dirty="0" err="1" smtClean="0"/>
              <a:t>Duaij</a:t>
            </a:r>
            <a:r>
              <a:rPr lang="en-US" dirty="0" smtClean="0"/>
              <a:t> </a:t>
            </a:r>
            <a:r>
              <a:rPr lang="en-US" dirty="0" err="1" smtClean="0"/>
              <a:t>Althuwaini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3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Climate Change is a reality</a:t>
            </a:r>
          </a:p>
          <a:p>
            <a:r>
              <a:rPr lang="en-US" sz="3000" dirty="0" smtClean="0"/>
              <a:t>Global Warming is a reality</a:t>
            </a:r>
          </a:p>
          <a:p>
            <a:r>
              <a:rPr lang="en-US" sz="3000" dirty="0" smtClean="0"/>
              <a:t>There are many implications of climate change</a:t>
            </a:r>
          </a:p>
          <a:p>
            <a:r>
              <a:rPr lang="en-US" sz="3000" dirty="0" smtClean="0"/>
              <a:t>In this presentation I would focus on two effects of climate change</a:t>
            </a:r>
          </a:p>
          <a:p>
            <a:r>
              <a:rPr lang="en-US" sz="3000" dirty="0" smtClean="0"/>
              <a:t>1. Social</a:t>
            </a:r>
          </a:p>
          <a:p>
            <a:r>
              <a:rPr lang="en-US" sz="3000" dirty="0" smtClean="0"/>
              <a:t>2. Psychologica</a:t>
            </a:r>
            <a:r>
              <a:rPr lang="en-US" sz="30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50848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chemeClr val="bg1"/>
                </a:solidFill>
              </a:rPr>
              <a:t>What is Social Change?</a:t>
            </a:r>
          </a:p>
          <a:p>
            <a:r>
              <a:rPr lang="en-US" sz="3000" dirty="0" smtClean="0"/>
              <a:t>Change in the culture of a population, for example change in religion and education, traditions and values/norms</a:t>
            </a:r>
          </a:p>
          <a:p>
            <a:r>
              <a:rPr lang="en-US" sz="3000" dirty="0" smtClean="0"/>
              <a:t>Change in Economics, for example establishment and spread of industrial technology</a:t>
            </a:r>
          </a:p>
          <a:p>
            <a:r>
              <a:rPr lang="en-US" sz="3000" dirty="0" smtClean="0"/>
              <a:t>Change in Politics, for example different political systems  </a:t>
            </a:r>
          </a:p>
        </p:txBody>
      </p:sp>
    </p:spTree>
    <p:extLst>
      <p:ext uri="{BB962C8B-B14F-4D97-AF65-F5344CB8AC3E}">
        <p14:creationId xmlns:p14="http://schemas.microsoft.com/office/powerpoint/2010/main" val="365862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Effects of Climate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Human </a:t>
            </a:r>
            <a:r>
              <a:rPr lang="en-US" sz="2800" dirty="0" smtClean="0"/>
              <a:t>civilization </a:t>
            </a:r>
            <a:r>
              <a:rPr lang="en-US" sz="2800" dirty="0"/>
              <a:t>has a known history of over 6000 years</a:t>
            </a:r>
          </a:p>
          <a:p>
            <a:r>
              <a:rPr lang="en-US" sz="2800" dirty="0" smtClean="0"/>
              <a:t>Climate change forces poor people to cope with the impacts of climate change</a:t>
            </a:r>
          </a:p>
          <a:p>
            <a:r>
              <a:rPr lang="en-US" sz="2800" dirty="0" smtClean="0"/>
              <a:t>Increased drought may be caused by climate change forcing tribes to relocate in underdeveloped countries</a:t>
            </a:r>
          </a:p>
          <a:p>
            <a:r>
              <a:rPr lang="en-US" sz="2800" dirty="0" smtClean="0"/>
              <a:t>Climate change may cause limiting agricultural resource which forces people to move to cities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598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Responsible and who is affected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Rich nations are responsible for the production of greenhouses gases.</a:t>
            </a:r>
          </a:p>
          <a:p>
            <a:r>
              <a:rPr lang="en-US" sz="2800" dirty="0" smtClean="0"/>
              <a:t>Citizens of the rich countries demand more goods and products the production of which has environmental implications.</a:t>
            </a:r>
          </a:p>
          <a:p>
            <a:r>
              <a:rPr lang="en-US" sz="2800" dirty="0" smtClean="0"/>
              <a:t>Citizens of the poorest countries suffer the most.</a:t>
            </a:r>
          </a:p>
          <a:p>
            <a:r>
              <a:rPr lang="en-US" sz="2800" dirty="0" smtClean="0"/>
              <a:t>Natural disasters caused by climate change like floods may also effect the rich countries.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432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Humans are trying to response to climate change.</a:t>
            </a:r>
          </a:p>
          <a:p>
            <a:r>
              <a:rPr lang="en-US" sz="3000" dirty="0" smtClean="0"/>
              <a:t>This response may be on physical or psychological level.</a:t>
            </a:r>
          </a:p>
          <a:p>
            <a:r>
              <a:rPr lang="en-US" sz="3000" dirty="0" smtClean="0"/>
              <a:t>Social effects of climate change may cause psychological issues.</a:t>
            </a:r>
          </a:p>
          <a:p>
            <a:r>
              <a:rPr lang="en-US" sz="3000" dirty="0" smtClean="0"/>
              <a:t>Limitation of food resources may cause physical and psychological issues. </a:t>
            </a:r>
          </a:p>
          <a:p>
            <a:endParaRPr lang="en-US" sz="3000" dirty="0" smtClean="0"/>
          </a:p>
          <a:p>
            <a:pPr marL="0" indent="0">
              <a:buNone/>
            </a:pP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400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>
                <a:effectLst/>
              </a:rPr>
              <a:t>fear of </a:t>
            </a:r>
            <a:r>
              <a:rPr lang="en-US" sz="2700" dirty="0" smtClean="0">
                <a:effectLst/>
              </a:rPr>
              <a:t>apocalypse</a:t>
            </a:r>
          </a:p>
          <a:p>
            <a:r>
              <a:rPr lang="en-US" sz="2700" dirty="0" smtClean="0">
                <a:effectLst/>
              </a:rPr>
              <a:t>losses </a:t>
            </a:r>
            <a:r>
              <a:rPr lang="en-US" sz="2700" dirty="0">
                <a:effectLst/>
              </a:rPr>
              <a:t>of lands and resources causing </a:t>
            </a:r>
            <a:r>
              <a:rPr lang="en-US" sz="2700" dirty="0" smtClean="0">
                <a:effectLst/>
              </a:rPr>
              <a:t>uncertainty</a:t>
            </a:r>
          </a:p>
          <a:p>
            <a:r>
              <a:rPr lang="en-US" sz="2700" dirty="0" smtClean="0">
                <a:effectLst/>
              </a:rPr>
              <a:t>Fear</a:t>
            </a:r>
            <a:endParaRPr lang="en-US" sz="2700" dirty="0">
              <a:effectLst/>
            </a:endParaRPr>
          </a:p>
          <a:p>
            <a:r>
              <a:rPr lang="en-US" sz="2700" dirty="0" smtClean="0">
                <a:effectLst/>
              </a:rPr>
              <a:t>Grief</a:t>
            </a:r>
          </a:p>
          <a:p>
            <a:r>
              <a:rPr lang="en-US" sz="2700" dirty="0" smtClean="0">
                <a:effectLst/>
              </a:rPr>
              <a:t>Anxiety</a:t>
            </a:r>
          </a:p>
          <a:p>
            <a:r>
              <a:rPr lang="en-US" sz="2700" dirty="0" smtClean="0">
                <a:effectLst/>
              </a:rPr>
              <a:t>PTSD</a:t>
            </a:r>
          </a:p>
          <a:p>
            <a:r>
              <a:rPr lang="en-US" sz="2700" dirty="0" smtClean="0">
                <a:effectLst/>
              </a:rPr>
              <a:t>violence </a:t>
            </a:r>
            <a:r>
              <a:rPr lang="en-US" sz="2700" dirty="0">
                <a:effectLst/>
              </a:rPr>
              <a:t>and aggression.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9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0465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29</TotalTime>
  <Words>279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Social and Psychological Effects of Climate Change</vt:lpstr>
      <vt:lpstr>Introduction</vt:lpstr>
      <vt:lpstr>Social Change</vt:lpstr>
      <vt:lpstr>Social Effects of Climate Change</vt:lpstr>
      <vt:lpstr>Who is Responsible and who is affected ?</vt:lpstr>
      <vt:lpstr>Psychological Effects</vt:lpstr>
      <vt:lpstr>Psychological Effects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and Psychological Effects of Climate Change</dc:title>
  <dc:creator>Word</dc:creator>
  <cp:lastModifiedBy>Word</cp:lastModifiedBy>
  <cp:revision>8</cp:revision>
  <dcterms:created xsi:type="dcterms:W3CDTF">2016-12-03T14:35:22Z</dcterms:created>
  <dcterms:modified xsi:type="dcterms:W3CDTF">2016-12-03T15:04:44Z</dcterms:modified>
</cp:coreProperties>
</file>