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55" autoAdjust="0"/>
  </p:normalViewPr>
  <p:slideViewPr>
    <p:cSldViewPr snapToGrid="0">
      <p:cViewPr varScale="1">
        <p:scale>
          <a:sx n="61" d="100"/>
          <a:sy n="61" d="100"/>
        </p:scale>
        <p:origin x="22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4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3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0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43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6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7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12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9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7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0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4A15229-D8DA-48B8-A2AE-0029D4607B21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BBC486E-BDB6-4C6E-8700-28D1923BF7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616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000" dirty="0"/>
              <a:t>Graduation Police Training Institute in Qatar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727" y="3085766"/>
            <a:ext cx="913447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7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402" y="2014538"/>
            <a:ext cx="11029615" cy="464436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n-US" sz="2500" dirty="0" smtClean="0"/>
              <a:t>Ministry of Interior responsible for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500" dirty="0"/>
              <a:t>	</a:t>
            </a:r>
            <a:r>
              <a:rPr lang="en-US" sz="2500" dirty="0" smtClean="0"/>
              <a:t>police training</a:t>
            </a:r>
          </a:p>
          <a:p>
            <a:pPr>
              <a:lnSpc>
                <a:spcPct val="170000"/>
              </a:lnSpc>
            </a:pPr>
            <a:r>
              <a:rPr lang="en-US" sz="2500" dirty="0" smtClean="0"/>
              <a:t>Training play an </a:t>
            </a:r>
            <a:r>
              <a:rPr lang="en-US" sz="2500" dirty="0"/>
              <a:t>essential role in developing </a:t>
            </a:r>
            <a:endParaRPr lang="en-US" sz="2500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sz="2500" dirty="0"/>
              <a:t>	</a:t>
            </a:r>
            <a:r>
              <a:rPr lang="en-US" sz="2500" dirty="0" smtClean="0"/>
              <a:t>the </a:t>
            </a:r>
            <a:r>
              <a:rPr lang="en-US" sz="2500" dirty="0"/>
              <a:t>police </a:t>
            </a:r>
            <a:r>
              <a:rPr lang="en-US" sz="2500" dirty="0" smtClean="0"/>
              <a:t>performance</a:t>
            </a:r>
          </a:p>
          <a:p>
            <a:pPr>
              <a:lnSpc>
                <a:spcPct val="170000"/>
              </a:lnSpc>
            </a:pPr>
            <a:r>
              <a:rPr lang="en-US" sz="2500" dirty="0" smtClean="0"/>
              <a:t>Scientific tools utilized in police training</a:t>
            </a:r>
          </a:p>
          <a:p>
            <a:pPr>
              <a:lnSpc>
                <a:spcPct val="170000"/>
              </a:lnSpc>
            </a:pPr>
            <a:r>
              <a:rPr lang="en-US" sz="2500" dirty="0" smtClean="0"/>
              <a:t>Police training course curriculum evolve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sz="2500" dirty="0"/>
              <a:t>	</a:t>
            </a:r>
            <a:r>
              <a:rPr lang="en-US" sz="2500" dirty="0" smtClean="0"/>
              <a:t>with time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099" y="2180496"/>
            <a:ext cx="4857918" cy="33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364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courses as part of the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sz="3000" dirty="0" smtClean="0"/>
              <a:t>Officers Courses</a:t>
            </a:r>
          </a:p>
          <a:p>
            <a:pPr>
              <a:lnSpc>
                <a:spcPct val="200000"/>
              </a:lnSpc>
            </a:pPr>
            <a:r>
              <a:rPr lang="en-US" sz="3000" dirty="0" smtClean="0"/>
              <a:t>Police Personnel Courses</a:t>
            </a:r>
          </a:p>
          <a:p>
            <a:pPr>
              <a:lnSpc>
                <a:spcPct val="200000"/>
              </a:lnSpc>
            </a:pPr>
            <a:r>
              <a:rPr lang="en-US" sz="3000" dirty="0" smtClean="0"/>
              <a:t>Female Staff Courses</a:t>
            </a:r>
          </a:p>
          <a:p>
            <a:pPr>
              <a:lnSpc>
                <a:spcPct val="200000"/>
              </a:lnSpc>
            </a:pPr>
            <a:r>
              <a:rPr lang="en-US" sz="3000" dirty="0" smtClean="0"/>
              <a:t>Computer Courses</a:t>
            </a:r>
            <a:endParaRPr lang="en-US" sz="3000" dirty="0"/>
          </a:p>
        </p:txBody>
      </p:sp>
      <p:pic>
        <p:nvPicPr>
          <p:cNvPr id="1026" name="Picture 2" descr="Image result for Qatar police training cour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812" y="2349160"/>
            <a:ext cx="4982995" cy="334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938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courses as part of the </a:t>
            </a:r>
            <a:r>
              <a:rPr lang="en-US" dirty="0" smtClean="0"/>
              <a:t>training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402617"/>
            <a:ext cx="11029615" cy="367830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English Language Courses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Researches and Studies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Civil Servants Courses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Typical Security Department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	</a:t>
            </a:r>
            <a:r>
              <a:rPr lang="en-US" sz="3000" dirty="0" smtClean="0"/>
              <a:t>Courses</a:t>
            </a:r>
            <a:endParaRPr lang="en-US" sz="3000" dirty="0"/>
          </a:p>
        </p:txBody>
      </p:sp>
      <p:pic>
        <p:nvPicPr>
          <p:cNvPr id="2050" name="Picture 2" descr="Image result for Qatar police training courses fem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4" y="2402617"/>
            <a:ext cx="5116513" cy="297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913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and Graduation ceremony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64380"/>
            <a:ext cx="11029615" cy="43631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/>
              <a:t>Police College Qatar,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	</a:t>
            </a:r>
            <a:r>
              <a:rPr lang="en-US" sz="3000" dirty="0" smtClean="0"/>
              <a:t>Established 2013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4 </a:t>
            </a:r>
            <a:r>
              <a:rPr lang="en-US" sz="3000" dirty="0"/>
              <a:t>Y</a:t>
            </a:r>
            <a:r>
              <a:rPr lang="en-US" sz="3000" dirty="0" smtClean="0"/>
              <a:t>ears Training and Course Work</a:t>
            </a:r>
          </a:p>
          <a:p>
            <a:pPr>
              <a:lnSpc>
                <a:spcPct val="150000"/>
              </a:lnSpc>
            </a:pPr>
            <a:r>
              <a:rPr lang="en-US" sz="3000" dirty="0" smtClean="0"/>
              <a:t>Graduation ceremony held at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	</a:t>
            </a:r>
            <a:r>
              <a:rPr lang="en-US" sz="3000" dirty="0" smtClean="0"/>
              <a:t>Police Academy Doha</a:t>
            </a:r>
            <a:endParaRPr lang="en-US" sz="3000" dirty="0"/>
          </a:p>
        </p:txBody>
      </p:sp>
      <p:pic>
        <p:nvPicPr>
          <p:cNvPr id="3076" name="Picture 4" descr="Image result for Qatar police training cours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424" y="2642568"/>
            <a:ext cx="5544902" cy="320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42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Dealing by Qatar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Police trained to communicate with both Qataris and foreigners</a:t>
            </a:r>
          </a:p>
          <a:p>
            <a:r>
              <a:rPr lang="en-US" sz="2500" dirty="0" smtClean="0"/>
              <a:t>Police promote cooperation between public and police</a:t>
            </a:r>
          </a:p>
          <a:p>
            <a:r>
              <a:rPr lang="en-US" sz="2500" dirty="0" smtClean="0"/>
              <a:t>Police ensures compliance with law by the public</a:t>
            </a:r>
          </a:p>
          <a:p>
            <a:r>
              <a:rPr lang="en-US" sz="2500" dirty="0" smtClean="0"/>
              <a:t>You must report immediately to the police if you observe something illegal happening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1809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Qatar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737" y="2353917"/>
            <a:ext cx="11029615" cy="3678303"/>
          </a:xfrm>
        </p:spPr>
        <p:txBody>
          <a:bodyPr/>
          <a:lstStyle/>
          <a:p>
            <a:pPr marL="0" indent="0">
              <a:buNone/>
            </a:pPr>
            <a:r>
              <a:rPr lang="en-US" sz="3500" dirty="0" smtClean="0"/>
              <a:t>Please avoid the following when dealing with Qatar Police: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Do not lose temper and get aggressive</a:t>
            </a:r>
          </a:p>
          <a:p>
            <a:r>
              <a:rPr lang="en-US" sz="3000" dirty="0" smtClean="0"/>
              <a:t>Do not use bad language</a:t>
            </a:r>
          </a:p>
          <a:p>
            <a:r>
              <a:rPr lang="en-US" sz="3000" dirty="0" smtClean="0"/>
              <a:t>Do not use a lot of hand gestures (culturally not looked at nice)</a:t>
            </a:r>
          </a:p>
          <a:p>
            <a:pPr marL="0" indent="0">
              <a:buNone/>
            </a:pPr>
            <a:endParaRPr lang="en-US" sz="3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773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85</TotalTime>
  <Words>143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Wingdings 2</vt:lpstr>
      <vt:lpstr>Dividend</vt:lpstr>
      <vt:lpstr>Graduation Police Training Institute in Qatar</vt:lpstr>
      <vt:lpstr>Introduction</vt:lpstr>
      <vt:lpstr>Different courses as part of the training</vt:lpstr>
      <vt:lpstr>Different courses as part of the training Cont.</vt:lpstr>
      <vt:lpstr>Training and Graduation ceremony</vt:lpstr>
      <vt:lpstr>Public Dealing by Qatar police</vt:lpstr>
      <vt:lpstr>Dealing with Qatar Police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Graduation Police Training Institute in Qatar</dc:title>
  <dc:creator>Talal</dc:creator>
  <cp:lastModifiedBy>Talal</cp:lastModifiedBy>
  <cp:revision>15</cp:revision>
  <dcterms:created xsi:type="dcterms:W3CDTF">2017-02-09T16:09:21Z</dcterms:created>
  <dcterms:modified xsi:type="dcterms:W3CDTF">2017-02-15T08:33:34Z</dcterms:modified>
</cp:coreProperties>
</file>